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7" r:id="rId3"/>
    <p:sldId id="271" r:id="rId4"/>
    <p:sldId id="279" r:id="rId5"/>
    <p:sldId id="278" r:id="rId6"/>
    <p:sldId id="277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CFA34-2B43-4371-92E0-006788213995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DB36D-7AA8-43C5-B041-FFEA2D8F61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DB36D-7AA8-43C5-B041-FFEA2D8F612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6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DB36D-7AA8-43C5-B041-FFEA2D8F612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915400" cy="228917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ОРГАНЫ ЧУВСТВ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СХЕМА СТРОЕНИЯ СЕТЧАТКИ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глаза рисунки\03570521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46518"/>
            <a:ext cx="9144000" cy="62114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6019800"/>
            <a:ext cx="16764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Ганглионарная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клетка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5943600"/>
            <a:ext cx="17526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Горизонтальная клетка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6248400"/>
            <a:ext cx="12954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Колбочка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6172200"/>
            <a:ext cx="990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Склера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791200"/>
            <a:ext cx="16002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Аксоны </a:t>
            </a:r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ганглионарных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клеток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914400"/>
            <a:ext cx="14478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Эпителий с пигментным слоем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1371600"/>
            <a:ext cx="1371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Палочка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1219200"/>
            <a:ext cx="13716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Биполярная клетка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1219200"/>
            <a:ext cx="1600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Амакринная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клетка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219200"/>
            <a:ext cx="17526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 зрительному нерву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ПРЕПАРАТ № 72. СЕТЧАТКА ГЛАЗА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428999" y="5410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5105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4724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4191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4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3505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5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2971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6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057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7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14478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8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6489" y="1081073"/>
            <a:ext cx="179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9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14700" y="721481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ell\Desktop\20082013_8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3" t="9236" r="20257" b="15229"/>
          <a:stretch/>
        </p:blipFill>
        <p:spPr bwMode="auto">
          <a:xfrm>
            <a:off x="4191000" y="990600"/>
            <a:ext cx="4391891" cy="5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>
            <a:stCxn id="12" idx="1"/>
          </p:cNvCxnSpPr>
          <p:nvPr/>
        </p:nvCxnSpPr>
        <p:spPr>
          <a:xfrm flipV="1">
            <a:off x="3809999" y="4495800"/>
            <a:ext cx="1905001" cy="11144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5" idx="3"/>
          </p:cNvCxnSpPr>
          <p:nvPr/>
        </p:nvCxnSpPr>
        <p:spPr>
          <a:xfrm flipV="1">
            <a:off x="3733800" y="4191000"/>
            <a:ext cx="1371600" cy="11144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810000" y="3505200"/>
            <a:ext cx="1295400" cy="8858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8" idx="3"/>
          </p:cNvCxnSpPr>
          <p:nvPr/>
        </p:nvCxnSpPr>
        <p:spPr>
          <a:xfrm flipV="1">
            <a:off x="3810000" y="2971800"/>
            <a:ext cx="1066800" cy="7334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9" idx="3"/>
          </p:cNvCxnSpPr>
          <p:nvPr/>
        </p:nvCxnSpPr>
        <p:spPr>
          <a:xfrm flipV="1">
            <a:off x="3733800" y="2667000"/>
            <a:ext cx="838200" cy="5048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3810000" y="2057400"/>
            <a:ext cx="1524000" cy="2000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1" idx="3"/>
          </p:cNvCxnSpPr>
          <p:nvPr/>
        </p:nvCxnSpPr>
        <p:spPr>
          <a:xfrm>
            <a:off x="3810000" y="1647855"/>
            <a:ext cx="952499" cy="2000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733800" y="1395428"/>
            <a:ext cx="1371600" cy="2190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714750" y="967398"/>
            <a:ext cx="1047749" cy="4375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СХЕМА СТРОЕНИЯ УЛИТКИ В ПРОДОЛЬНОМ РАЗРЕЗЕ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Ольга\Desktop\06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СХЕМА СТРОЕНИЯ КОРТИЕВОГО ОРГАНА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G:\слух рисунки\organ-of-corti-sensory-cells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562" t="2784" r="34290" b="7268"/>
          <a:stretch>
            <a:fillRect/>
          </a:stretch>
        </p:blipFill>
        <p:spPr bwMode="auto">
          <a:xfrm>
            <a:off x="0" y="838200"/>
            <a:ext cx="9186058" cy="601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914400"/>
            <a:ext cx="2895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Покровная мембрана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2286000"/>
            <a:ext cx="14478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Стереоцилии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6172200"/>
            <a:ext cx="29718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Базилярная мембрана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5867401"/>
            <a:ext cx="20574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Ветвь спирального ганглия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4114800"/>
            <a:ext cx="11430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Тоннель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5638800"/>
            <a:ext cx="25908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Рецепторные клетки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>
            <a:stCxn id="10" idx="0"/>
          </p:cNvCxnSpPr>
          <p:nvPr/>
        </p:nvCxnSpPr>
        <p:spPr>
          <a:xfrm rot="16200000" flipV="1">
            <a:off x="5676900" y="4457700"/>
            <a:ext cx="2209800" cy="152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" y="2667000"/>
            <a:ext cx="18288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Клетки-столбы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>
            <a:stCxn id="17" idx="3"/>
          </p:cNvCxnSpPr>
          <p:nvPr/>
        </p:nvCxnSpPr>
        <p:spPr>
          <a:xfrm>
            <a:off x="2514600" y="2867055"/>
            <a:ext cx="1371600" cy="56194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24800" y="3048000"/>
            <a:ext cx="12192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Фаланговые клетки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22" name="Прямая со стрелкой 21"/>
          <p:cNvCxnSpPr>
            <a:stCxn id="20" idx="2"/>
          </p:cNvCxnSpPr>
          <p:nvPr/>
        </p:nvCxnSpPr>
        <p:spPr>
          <a:xfrm rot="5400000">
            <a:off x="7480133" y="3746336"/>
            <a:ext cx="736940" cy="13715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2400" y="6150114"/>
            <a:ext cx="17526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Пограничные клетки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30" name="Прямая со стрелкой 29"/>
          <p:cNvCxnSpPr>
            <a:stCxn id="28" idx="0"/>
          </p:cNvCxnSpPr>
          <p:nvPr/>
        </p:nvCxnSpPr>
        <p:spPr>
          <a:xfrm rot="5400000" flipH="1" flipV="1">
            <a:off x="830193" y="5075307"/>
            <a:ext cx="1273314" cy="8763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ПРЕПАРАТ № 73. КОРТИЕВ ОРГАН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G:\слух рисунки\corti-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3999" cy="60198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53200" y="5631757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6172200" y="5421708"/>
            <a:ext cx="381000" cy="44088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7400" y="2057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>
            <a:stCxn id="7" idx="3"/>
          </p:cNvCxnSpPr>
          <p:nvPr/>
        </p:nvCxnSpPr>
        <p:spPr>
          <a:xfrm>
            <a:off x="2438400" y="2288233"/>
            <a:ext cx="228600" cy="37876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" y="1066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609600" y="1297632"/>
            <a:ext cx="228600" cy="990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05200" y="5410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>
            <a:stCxn id="16" idx="0"/>
          </p:cNvCxnSpPr>
          <p:nvPr/>
        </p:nvCxnSpPr>
        <p:spPr>
          <a:xfrm flipV="1">
            <a:off x="3771900" y="4800600"/>
            <a:ext cx="114300" cy="609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91001" y="540092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4419600" y="4495801"/>
            <a:ext cx="1" cy="92590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29201" y="544237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8" name="Прямая со стрелкой 27"/>
          <p:cNvCxnSpPr>
            <a:stCxn id="26" idx="0"/>
          </p:cNvCxnSpPr>
          <p:nvPr/>
        </p:nvCxnSpPr>
        <p:spPr>
          <a:xfrm flipH="1" flipV="1">
            <a:off x="5067301" y="4405747"/>
            <a:ext cx="152400" cy="103662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48201" y="544237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7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3313" name="Прямая со стрелкой 13312"/>
          <p:cNvCxnSpPr/>
          <p:nvPr/>
        </p:nvCxnSpPr>
        <p:spPr>
          <a:xfrm flipH="1" flipV="1">
            <a:off x="4495800" y="4038600"/>
            <a:ext cx="342901" cy="138310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TextBox 13315"/>
          <p:cNvSpPr txBox="1"/>
          <p:nvPr/>
        </p:nvSpPr>
        <p:spPr>
          <a:xfrm>
            <a:off x="4343401" y="6172200"/>
            <a:ext cx="32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8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3318" name="Прямая со стрелкой 13317"/>
          <p:cNvCxnSpPr/>
          <p:nvPr/>
        </p:nvCxnSpPr>
        <p:spPr>
          <a:xfrm flipH="1" flipV="1">
            <a:off x="1905000" y="4495801"/>
            <a:ext cx="2438401" cy="190723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0" name="Прямая со стрелкой 13319"/>
          <p:cNvCxnSpPr/>
          <p:nvPr/>
        </p:nvCxnSpPr>
        <p:spPr>
          <a:xfrm flipV="1">
            <a:off x="4667251" y="4730154"/>
            <a:ext cx="1885949" cy="167287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TextBox 13320"/>
          <p:cNvSpPr txBox="1"/>
          <p:nvPr/>
        </p:nvSpPr>
        <p:spPr>
          <a:xfrm>
            <a:off x="5867400" y="1872734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9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3323" name="Прямая со стрелкой 13322"/>
          <p:cNvCxnSpPr>
            <a:stCxn id="13321" idx="0"/>
          </p:cNvCxnSpPr>
          <p:nvPr/>
        </p:nvCxnSpPr>
        <p:spPr>
          <a:xfrm flipV="1">
            <a:off x="6019800" y="1297632"/>
            <a:ext cx="342900" cy="57510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85</Words>
  <Application>Microsoft Office PowerPoint</Application>
  <PresentationFormat>Экран (4:3)</PresentationFormat>
  <Paragraphs>46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ОРГАНЫ ЧУВСТВ  </vt:lpstr>
      <vt:lpstr>СХЕМА СТРОЕНИЯ СЕТЧАТКИ</vt:lpstr>
      <vt:lpstr>ПРЕПАРАТ № 72. СЕТЧАТКА ГЛАЗА</vt:lpstr>
      <vt:lpstr>СХЕМА СТРОЕНИЯ УЛИТКИ В ПРОДОЛЬНОМ РАЗРЕЗЕ </vt:lpstr>
      <vt:lpstr>СХЕМА СТРОЕНИЯ КОРТИЕВОГО ОРГАНА</vt:lpstr>
      <vt:lpstr>ПРЕПАРАТ № 73. КОРТИЕВ ОРГАН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Органы чувств  </dc:title>
  <dc:creator>Ольга</dc:creator>
  <cp:lastModifiedBy>Dell</cp:lastModifiedBy>
  <cp:revision>34</cp:revision>
  <dcterms:created xsi:type="dcterms:W3CDTF">2013-02-07T18:29:13Z</dcterms:created>
  <dcterms:modified xsi:type="dcterms:W3CDTF">2021-03-28T20:29:36Z</dcterms:modified>
</cp:coreProperties>
</file>